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287000" cx="18288000"/>
  <p:notesSz cx="6858000" cy="9144000"/>
  <p:embeddedFontLst>
    <p:embeddedFont>
      <p:font typeface="Ubuntu"/>
      <p:regular r:id="rId8"/>
      <p:bold r:id="rId9"/>
      <p:italic r:id="rId10"/>
      <p:boldItalic r:id="rId11"/>
    </p:embeddedFont>
    <p:embeddedFont>
      <p:font typeface="B612"/>
      <p:bold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Ubuntu-boldItalic.fntdata"/><Relationship Id="rId10" Type="http://schemas.openxmlformats.org/officeDocument/2006/relationships/font" Target="fonts/Ubuntu-italic.fntdata"/><Relationship Id="rId13" Type="http://schemas.openxmlformats.org/officeDocument/2006/relationships/font" Target="fonts/B612-boldItalic.fntdata"/><Relationship Id="rId12" Type="http://schemas.openxmlformats.org/officeDocument/2006/relationships/font" Target="fonts/B612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Ubuntu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Ubuntu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421534" y="8481721"/>
            <a:ext cx="7626900" cy="15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80" u="none" cap="none" strike="noStrike">
                <a:solidFill>
                  <a:srgbClr val="FFDE59"/>
                </a:solidFill>
                <a:latin typeface="B612"/>
                <a:ea typeface="B612"/>
                <a:cs typeface="B612"/>
                <a:sym typeface="B612"/>
              </a:rPr>
              <a:t>Speaker Name</a:t>
            </a:r>
            <a:endParaRPr sz="800"/>
          </a:p>
          <a:p>
            <a:pPr indent="0" lvl="0" marL="0" marR="0" rtl="0" algn="l">
              <a:lnSpc>
                <a:spcPct val="112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80" u="none" cap="none" strike="noStrike">
                <a:solidFill>
                  <a:srgbClr val="FFFFFF"/>
                </a:solidFill>
                <a:latin typeface="B612"/>
                <a:ea typeface="B612"/>
                <a:cs typeface="B612"/>
                <a:sym typeface="B612"/>
              </a:rPr>
              <a:t>Affiliation </a:t>
            </a:r>
            <a:endParaRPr sz="2880"/>
          </a:p>
          <a:p>
            <a:pPr indent="0" lvl="0" marL="0" marR="0" rtl="0" algn="l">
              <a:lnSpc>
                <a:spcPct val="112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80" u="none" cap="none" strike="noStrike">
                <a:solidFill>
                  <a:srgbClr val="FFFFFF"/>
                </a:solidFill>
                <a:latin typeface="B612"/>
                <a:ea typeface="B612"/>
                <a:cs typeface="B612"/>
                <a:sym typeface="B612"/>
              </a:rPr>
              <a:t>Contact info (optional)</a:t>
            </a:r>
            <a:endParaRPr sz="800"/>
          </a:p>
        </p:txBody>
      </p:sp>
      <p:grpSp>
        <p:nvGrpSpPr>
          <p:cNvPr id="85" name="Google Shape;85;p13"/>
          <p:cNvGrpSpPr/>
          <p:nvPr/>
        </p:nvGrpSpPr>
        <p:grpSpPr>
          <a:xfrm>
            <a:off x="1086934" y="3776985"/>
            <a:ext cx="16114141" cy="1366517"/>
            <a:chOff x="1531859" y="3849310"/>
            <a:chExt cx="16114141" cy="1366517"/>
          </a:xfrm>
        </p:grpSpPr>
        <p:sp>
          <p:nvSpPr>
            <p:cNvPr id="86" name="Google Shape;86;p13"/>
            <p:cNvSpPr txBox="1"/>
            <p:nvPr/>
          </p:nvSpPr>
          <p:spPr>
            <a:xfrm>
              <a:off x="1831500" y="3849310"/>
              <a:ext cx="15814500" cy="67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364" u="none" cap="none" strike="noStrike">
                  <a:solidFill>
                    <a:srgbClr val="000000"/>
                  </a:solidFill>
                  <a:latin typeface="B612"/>
                  <a:ea typeface="B612"/>
                  <a:cs typeface="B612"/>
                  <a:sym typeface="B612"/>
                </a:rPr>
                <a:t>PRESENTATION TITLE</a:t>
              </a:r>
              <a:endParaRPr/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1531859" y="4636527"/>
              <a:ext cx="15634200" cy="57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2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763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SUBTITLE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/>
        </p:nvSpPr>
        <p:spPr>
          <a:xfrm>
            <a:off x="245995" y="117281"/>
            <a:ext cx="6239100" cy="3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17" u="none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Presentation Title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